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48" r:id="rId5"/>
  </p:sldMasterIdLst>
  <p:sldIdLst>
    <p:sldId id="257" r:id="rId6"/>
    <p:sldId id="265" r:id="rId7"/>
    <p:sldId id="264" r:id="rId8"/>
    <p:sldId id="266" r:id="rId9"/>
    <p:sldId id="259" r:id="rId10"/>
    <p:sldId id="260" r:id="rId11"/>
    <p:sldId id="261" r:id="rId12"/>
    <p:sldId id="262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C0CC10-F062-FEF3-5A35-288014DF6AE4}" v="233" dt="2023-09-14T08:57:09.432"/>
    <p1510:client id="{0D38057F-B3AF-271F-6327-AADCF842D393}" v="10" dt="2023-09-24T17:27:00.7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 Taylor" userId="S::emily.taylor@herneviewschool.co.uk::b93d0764-77a4-4b60-916f-9b79c1dda94d" providerId="AD" clId="Web-{07C0CC10-F062-FEF3-5A35-288014DF6AE4}"/>
    <pc:docChg chg="modSld">
      <pc:chgData name="Emily Taylor" userId="S::emily.taylor@herneviewschool.co.uk::b93d0764-77a4-4b60-916f-9b79c1dda94d" providerId="AD" clId="Web-{07C0CC10-F062-FEF3-5A35-288014DF6AE4}" dt="2023-09-14T08:57:09.432" v="136" actId="14100"/>
      <pc:docMkLst>
        <pc:docMk/>
      </pc:docMkLst>
      <pc:sldChg chg="addSp delSp modSp">
        <pc:chgData name="Emily Taylor" userId="S::emily.taylor@herneviewschool.co.uk::b93d0764-77a4-4b60-916f-9b79c1dda94d" providerId="AD" clId="Web-{07C0CC10-F062-FEF3-5A35-288014DF6AE4}" dt="2023-09-14T08:57:09.432" v="136" actId="14100"/>
        <pc:sldMkLst>
          <pc:docMk/>
          <pc:sldMk cId="2637218521" sldId="265"/>
        </pc:sldMkLst>
        <pc:spChg chg="add mod">
          <ac:chgData name="Emily Taylor" userId="S::emily.taylor@herneviewschool.co.uk::b93d0764-77a4-4b60-916f-9b79c1dda94d" providerId="AD" clId="Web-{07C0CC10-F062-FEF3-5A35-288014DF6AE4}" dt="2023-09-14T08:51:19.686" v="75" actId="20577"/>
          <ac:spMkLst>
            <pc:docMk/>
            <pc:sldMk cId="2637218521" sldId="265"/>
            <ac:spMk id="2" creationId="{31970174-5A5C-AA90-9ADB-D86E603122DD}"/>
          </ac:spMkLst>
        </pc:spChg>
        <pc:spChg chg="add del mod">
          <ac:chgData name="Emily Taylor" userId="S::emily.taylor@herneviewschool.co.uk::b93d0764-77a4-4b60-916f-9b79c1dda94d" providerId="AD" clId="Web-{07C0CC10-F062-FEF3-5A35-288014DF6AE4}" dt="2023-09-14T08:51:22.452" v="76"/>
          <ac:spMkLst>
            <pc:docMk/>
            <pc:sldMk cId="2637218521" sldId="265"/>
            <ac:spMk id="4" creationId="{0BDC75E0-B145-DD0D-ABCE-3F003DE3AF34}"/>
          </ac:spMkLst>
        </pc:spChg>
        <pc:spChg chg="add mod">
          <ac:chgData name="Emily Taylor" userId="S::emily.taylor@herneviewschool.co.uk::b93d0764-77a4-4b60-916f-9b79c1dda94d" providerId="AD" clId="Web-{07C0CC10-F062-FEF3-5A35-288014DF6AE4}" dt="2023-09-14T08:57:09.432" v="136" actId="14100"/>
          <ac:spMkLst>
            <pc:docMk/>
            <pc:sldMk cId="2637218521" sldId="265"/>
            <ac:spMk id="6" creationId="{ECDDE1BB-BCB4-F5AD-7A32-3AE4A0E345C5}"/>
          </ac:spMkLst>
        </pc:spChg>
        <pc:picChg chg="add mod">
          <ac:chgData name="Emily Taylor" userId="S::emily.taylor@herneviewschool.co.uk::b93d0764-77a4-4b60-916f-9b79c1dda94d" providerId="AD" clId="Web-{07C0CC10-F062-FEF3-5A35-288014DF6AE4}" dt="2023-09-14T08:46:51.866" v="36" actId="1076"/>
          <ac:picMkLst>
            <pc:docMk/>
            <pc:sldMk cId="2637218521" sldId="265"/>
            <ac:picMk id="3" creationId="{B7CF2E6B-3F65-1E59-D1BB-13990CD1A029}"/>
          </ac:picMkLst>
        </pc:picChg>
        <pc:picChg chg="add mod">
          <ac:chgData name="Emily Taylor" userId="S::emily.taylor@herneviewschool.co.uk::b93d0764-77a4-4b60-916f-9b79c1dda94d" providerId="AD" clId="Web-{07C0CC10-F062-FEF3-5A35-288014DF6AE4}" dt="2023-09-14T08:51:38.312" v="79" actId="14100"/>
          <ac:picMkLst>
            <pc:docMk/>
            <pc:sldMk cId="2637218521" sldId="265"/>
            <ac:picMk id="5" creationId="{33FB279D-9DD2-BB24-51E3-E875AF8BC1F5}"/>
          </ac:picMkLst>
        </pc:picChg>
      </pc:sldChg>
    </pc:docChg>
  </pc:docChgLst>
  <pc:docChgLst>
    <pc:chgData name="Richard Lewis" userId="S::richard.lewis@herneviewschool.co.uk::4ef11180-ae17-4cc2-a802-12f246883214" providerId="AD" clId="Web-{0D38057F-B3AF-271F-6327-AADCF842D393}"/>
    <pc:docChg chg="addSld modSld addMainMaster modMainMaster">
      <pc:chgData name="Richard Lewis" userId="S::richard.lewis@herneviewschool.co.uk::4ef11180-ae17-4cc2-a802-12f246883214" providerId="AD" clId="Web-{0D38057F-B3AF-271F-6327-AADCF842D393}" dt="2023-09-24T17:27:00.715" v="8" actId="14100"/>
      <pc:docMkLst>
        <pc:docMk/>
      </pc:docMkLst>
      <pc:sldChg chg="addSp delSp modSp">
        <pc:chgData name="Richard Lewis" userId="S::richard.lewis@herneviewschool.co.uk::4ef11180-ae17-4cc2-a802-12f246883214" providerId="AD" clId="Web-{0D38057F-B3AF-271F-6327-AADCF842D393}" dt="2023-09-24T17:26:09.635" v="1"/>
        <pc:sldMkLst>
          <pc:docMk/>
          <pc:sldMk cId="4120069382" sldId="264"/>
        </pc:sldMkLst>
        <pc:picChg chg="add del mod">
          <ac:chgData name="Richard Lewis" userId="S::richard.lewis@herneviewschool.co.uk::4ef11180-ae17-4cc2-a802-12f246883214" providerId="AD" clId="Web-{0D38057F-B3AF-271F-6327-AADCF842D393}" dt="2023-09-24T17:26:09.635" v="1"/>
          <ac:picMkLst>
            <pc:docMk/>
            <pc:sldMk cId="4120069382" sldId="264"/>
            <ac:picMk id="2" creationId="{7BD6E589-BA50-56AF-AF43-3E53E58799F2}"/>
          </ac:picMkLst>
        </pc:picChg>
      </pc:sldChg>
      <pc:sldChg chg="modSp add">
        <pc:chgData name="Richard Lewis" userId="S::richard.lewis@herneviewschool.co.uk::4ef11180-ae17-4cc2-a802-12f246883214" providerId="AD" clId="Web-{0D38057F-B3AF-271F-6327-AADCF842D393}" dt="2023-09-24T17:27:00.715" v="8" actId="14100"/>
        <pc:sldMkLst>
          <pc:docMk/>
          <pc:sldMk cId="2631879321" sldId="266"/>
        </pc:sldMkLst>
        <pc:picChg chg="mod">
          <ac:chgData name="Richard Lewis" userId="S::richard.lewis@herneviewschool.co.uk::4ef11180-ae17-4cc2-a802-12f246883214" providerId="AD" clId="Web-{0D38057F-B3AF-271F-6327-AADCF842D393}" dt="2023-09-24T17:27:00.715" v="8" actId="14100"/>
          <ac:picMkLst>
            <pc:docMk/>
            <pc:sldMk cId="2631879321" sldId="266"/>
            <ac:picMk id="5122" creationId="{00000000-0000-0000-0000-000000000000}"/>
          </ac:picMkLst>
        </pc:picChg>
      </pc:sldChg>
      <pc:sldMasterChg chg="add addSldLayout">
        <pc:chgData name="Richard Lewis" userId="S::richard.lewis@herneviewschool.co.uk::4ef11180-ae17-4cc2-a802-12f246883214" providerId="AD" clId="Web-{0D38057F-B3AF-271F-6327-AADCF842D393}" dt="2023-09-24T17:26:22.604" v="2"/>
        <pc:sldMasterMkLst>
          <pc:docMk/>
          <pc:sldMasterMk cId="2903618203" sldId="2147483648"/>
        </pc:sldMasterMkLst>
        <pc:sldLayoutChg chg="add">
          <pc:chgData name="Richard Lewis" userId="S::richard.lewis@herneviewschool.co.uk::4ef11180-ae17-4cc2-a802-12f246883214" providerId="AD" clId="Web-{0D38057F-B3AF-271F-6327-AADCF842D393}" dt="2023-09-24T17:26:22.604" v="2"/>
          <pc:sldLayoutMkLst>
            <pc:docMk/>
            <pc:sldMasterMk cId="2903618203" sldId="2147483648"/>
            <pc:sldLayoutMk cId="3372322326" sldId="2147483649"/>
          </pc:sldLayoutMkLst>
        </pc:sldLayoutChg>
        <pc:sldLayoutChg chg="add">
          <pc:chgData name="Richard Lewis" userId="S::richard.lewis@herneviewschool.co.uk::4ef11180-ae17-4cc2-a802-12f246883214" providerId="AD" clId="Web-{0D38057F-B3AF-271F-6327-AADCF842D393}" dt="2023-09-24T17:26:22.604" v="2"/>
          <pc:sldLayoutMkLst>
            <pc:docMk/>
            <pc:sldMasterMk cId="2903618203" sldId="2147483648"/>
            <pc:sldLayoutMk cId="1108765808" sldId="2147483650"/>
          </pc:sldLayoutMkLst>
        </pc:sldLayoutChg>
        <pc:sldLayoutChg chg="add">
          <pc:chgData name="Richard Lewis" userId="S::richard.lewis@herneviewschool.co.uk::4ef11180-ae17-4cc2-a802-12f246883214" providerId="AD" clId="Web-{0D38057F-B3AF-271F-6327-AADCF842D393}" dt="2023-09-24T17:26:22.604" v="2"/>
          <pc:sldLayoutMkLst>
            <pc:docMk/>
            <pc:sldMasterMk cId="2903618203" sldId="2147483648"/>
            <pc:sldLayoutMk cId="3511991907" sldId="2147483651"/>
          </pc:sldLayoutMkLst>
        </pc:sldLayoutChg>
        <pc:sldLayoutChg chg="add">
          <pc:chgData name="Richard Lewis" userId="S::richard.lewis@herneviewschool.co.uk::4ef11180-ae17-4cc2-a802-12f246883214" providerId="AD" clId="Web-{0D38057F-B3AF-271F-6327-AADCF842D393}" dt="2023-09-24T17:26:22.604" v="2"/>
          <pc:sldLayoutMkLst>
            <pc:docMk/>
            <pc:sldMasterMk cId="2903618203" sldId="2147483648"/>
            <pc:sldLayoutMk cId="1361160473" sldId="2147483652"/>
          </pc:sldLayoutMkLst>
        </pc:sldLayoutChg>
        <pc:sldLayoutChg chg="add">
          <pc:chgData name="Richard Lewis" userId="S::richard.lewis@herneviewschool.co.uk::4ef11180-ae17-4cc2-a802-12f246883214" providerId="AD" clId="Web-{0D38057F-B3AF-271F-6327-AADCF842D393}" dt="2023-09-24T17:26:22.604" v="2"/>
          <pc:sldLayoutMkLst>
            <pc:docMk/>
            <pc:sldMasterMk cId="2903618203" sldId="2147483648"/>
            <pc:sldLayoutMk cId="2269288614" sldId="2147483653"/>
          </pc:sldLayoutMkLst>
        </pc:sldLayoutChg>
        <pc:sldLayoutChg chg="add">
          <pc:chgData name="Richard Lewis" userId="S::richard.lewis@herneviewschool.co.uk::4ef11180-ae17-4cc2-a802-12f246883214" providerId="AD" clId="Web-{0D38057F-B3AF-271F-6327-AADCF842D393}" dt="2023-09-24T17:26:22.604" v="2"/>
          <pc:sldLayoutMkLst>
            <pc:docMk/>
            <pc:sldMasterMk cId="2903618203" sldId="2147483648"/>
            <pc:sldLayoutMk cId="1664185858" sldId="2147483654"/>
          </pc:sldLayoutMkLst>
        </pc:sldLayoutChg>
        <pc:sldLayoutChg chg="add">
          <pc:chgData name="Richard Lewis" userId="S::richard.lewis@herneviewschool.co.uk::4ef11180-ae17-4cc2-a802-12f246883214" providerId="AD" clId="Web-{0D38057F-B3AF-271F-6327-AADCF842D393}" dt="2023-09-24T17:26:22.604" v="2"/>
          <pc:sldLayoutMkLst>
            <pc:docMk/>
            <pc:sldMasterMk cId="2903618203" sldId="2147483648"/>
            <pc:sldLayoutMk cId="50079300" sldId="2147483655"/>
          </pc:sldLayoutMkLst>
        </pc:sldLayoutChg>
        <pc:sldLayoutChg chg="add">
          <pc:chgData name="Richard Lewis" userId="S::richard.lewis@herneviewschool.co.uk::4ef11180-ae17-4cc2-a802-12f246883214" providerId="AD" clId="Web-{0D38057F-B3AF-271F-6327-AADCF842D393}" dt="2023-09-24T17:26:22.604" v="2"/>
          <pc:sldLayoutMkLst>
            <pc:docMk/>
            <pc:sldMasterMk cId="2903618203" sldId="2147483648"/>
            <pc:sldLayoutMk cId="3767428734" sldId="2147483656"/>
          </pc:sldLayoutMkLst>
        </pc:sldLayoutChg>
        <pc:sldLayoutChg chg="add">
          <pc:chgData name="Richard Lewis" userId="S::richard.lewis@herneviewschool.co.uk::4ef11180-ae17-4cc2-a802-12f246883214" providerId="AD" clId="Web-{0D38057F-B3AF-271F-6327-AADCF842D393}" dt="2023-09-24T17:26:22.604" v="2"/>
          <pc:sldLayoutMkLst>
            <pc:docMk/>
            <pc:sldMasterMk cId="2903618203" sldId="2147483648"/>
            <pc:sldLayoutMk cId="1829063130" sldId="2147483657"/>
          </pc:sldLayoutMkLst>
        </pc:sldLayoutChg>
        <pc:sldLayoutChg chg="add">
          <pc:chgData name="Richard Lewis" userId="S::richard.lewis@herneviewschool.co.uk::4ef11180-ae17-4cc2-a802-12f246883214" providerId="AD" clId="Web-{0D38057F-B3AF-271F-6327-AADCF842D393}" dt="2023-09-24T17:26:22.604" v="2"/>
          <pc:sldLayoutMkLst>
            <pc:docMk/>
            <pc:sldMasterMk cId="2903618203" sldId="2147483648"/>
            <pc:sldLayoutMk cId="940545030" sldId="2147483658"/>
          </pc:sldLayoutMkLst>
        </pc:sldLayoutChg>
        <pc:sldLayoutChg chg="add">
          <pc:chgData name="Richard Lewis" userId="S::richard.lewis@herneviewschool.co.uk::4ef11180-ae17-4cc2-a802-12f246883214" providerId="AD" clId="Web-{0D38057F-B3AF-271F-6327-AADCF842D393}" dt="2023-09-24T17:26:22.604" v="2"/>
          <pc:sldLayoutMkLst>
            <pc:docMk/>
            <pc:sldMasterMk cId="2903618203" sldId="2147483648"/>
            <pc:sldLayoutMk cId="3270705486" sldId="2147483659"/>
          </pc:sldLayoutMkLst>
        </pc:sldLayoutChg>
      </pc:sldMasterChg>
      <pc:sldMasterChg chg="replId modSldLayout">
        <pc:chgData name="Richard Lewis" userId="S::richard.lewis@herneviewschool.co.uk::4ef11180-ae17-4cc2-a802-12f246883214" providerId="AD" clId="Web-{0D38057F-B3AF-271F-6327-AADCF842D393}" dt="2023-09-24T17:26:22.604" v="2"/>
        <pc:sldMasterMkLst>
          <pc:docMk/>
          <pc:sldMasterMk cId="3507288810" sldId="2147483660"/>
        </pc:sldMasterMkLst>
        <pc:sldLayoutChg chg="replId">
          <pc:chgData name="Richard Lewis" userId="S::richard.lewis@herneviewschool.co.uk::4ef11180-ae17-4cc2-a802-12f246883214" providerId="AD" clId="Web-{0D38057F-B3AF-271F-6327-AADCF842D393}" dt="2023-09-24T17:26:22.604" v="2"/>
          <pc:sldLayoutMkLst>
            <pc:docMk/>
            <pc:sldMasterMk cId="3507288810" sldId="2147483660"/>
            <pc:sldLayoutMk cId="2258942997" sldId="2147483661"/>
          </pc:sldLayoutMkLst>
        </pc:sldLayoutChg>
        <pc:sldLayoutChg chg="replId">
          <pc:chgData name="Richard Lewis" userId="S::richard.lewis@herneviewschool.co.uk::4ef11180-ae17-4cc2-a802-12f246883214" providerId="AD" clId="Web-{0D38057F-B3AF-271F-6327-AADCF842D393}" dt="2023-09-24T17:26:22.604" v="2"/>
          <pc:sldLayoutMkLst>
            <pc:docMk/>
            <pc:sldMasterMk cId="3507288810" sldId="2147483660"/>
            <pc:sldLayoutMk cId="2368122764" sldId="2147483662"/>
          </pc:sldLayoutMkLst>
        </pc:sldLayoutChg>
        <pc:sldLayoutChg chg="replId">
          <pc:chgData name="Richard Lewis" userId="S::richard.lewis@herneviewschool.co.uk::4ef11180-ae17-4cc2-a802-12f246883214" providerId="AD" clId="Web-{0D38057F-B3AF-271F-6327-AADCF842D393}" dt="2023-09-24T17:26:22.604" v="2"/>
          <pc:sldLayoutMkLst>
            <pc:docMk/>
            <pc:sldMasterMk cId="3507288810" sldId="2147483660"/>
            <pc:sldLayoutMk cId="363913291" sldId="2147483663"/>
          </pc:sldLayoutMkLst>
        </pc:sldLayoutChg>
        <pc:sldLayoutChg chg="replId">
          <pc:chgData name="Richard Lewis" userId="S::richard.lewis@herneviewschool.co.uk::4ef11180-ae17-4cc2-a802-12f246883214" providerId="AD" clId="Web-{0D38057F-B3AF-271F-6327-AADCF842D393}" dt="2023-09-24T17:26:22.604" v="2"/>
          <pc:sldLayoutMkLst>
            <pc:docMk/>
            <pc:sldMasterMk cId="3507288810" sldId="2147483660"/>
            <pc:sldLayoutMk cId="2306441640" sldId="2147483664"/>
          </pc:sldLayoutMkLst>
        </pc:sldLayoutChg>
        <pc:sldLayoutChg chg="replId">
          <pc:chgData name="Richard Lewis" userId="S::richard.lewis@herneviewschool.co.uk::4ef11180-ae17-4cc2-a802-12f246883214" providerId="AD" clId="Web-{0D38057F-B3AF-271F-6327-AADCF842D393}" dt="2023-09-24T17:26:22.604" v="2"/>
          <pc:sldLayoutMkLst>
            <pc:docMk/>
            <pc:sldMasterMk cId="3507288810" sldId="2147483660"/>
            <pc:sldLayoutMk cId="1965447309" sldId="2147483665"/>
          </pc:sldLayoutMkLst>
        </pc:sldLayoutChg>
        <pc:sldLayoutChg chg="replId">
          <pc:chgData name="Richard Lewis" userId="S::richard.lewis@herneviewschool.co.uk::4ef11180-ae17-4cc2-a802-12f246883214" providerId="AD" clId="Web-{0D38057F-B3AF-271F-6327-AADCF842D393}" dt="2023-09-24T17:26:22.604" v="2"/>
          <pc:sldLayoutMkLst>
            <pc:docMk/>
            <pc:sldMasterMk cId="3507288810" sldId="2147483660"/>
            <pc:sldLayoutMk cId="1677136246" sldId="2147483666"/>
          </pc:sldLayoutMkLst>
        </pc:sldLayoutChg>
        <pc:sldLayoutChg chg="replId">
          <pc:chgData name="Richard Lewis" userId="S::richard.lewis@herneviewschool.co.uk::4ef11180-ae17-4cc2-a802-12f246883214" providerId="AD" clId="Web-{0D38057F-B3AF-271F-6327-AADCF842D393}" dt="2023-09-24T17:26:22.604" v="2"/>
          <pc:sldLayoutMkLst>
            <pc:docMk/>
            <pc:sldMasterMk cId="3507288810" sldId="2147483660"/>
            <pc:sldLayoutMk cId="2633200522" sldId="2147483667"/>
          </pc:sldLayoutMkLst>
        </pc:sldLayoutChg>
        <pc:sldLayoutChg chg="replId">
          <pc:chgData name="Richard Lewis" userId="S::richard.lewis@herneviewschool.co.uk::4ef11180-ae17-4cc2-a802-12f246883214" providerId="AD" clId="Web-{0D38057F-B3AF-271F-6327-AADCF842D393}" dt="2023-09-24T17:26:22.604" v="2"/>
          <pc:sldLayoutMkLst>
            <pc:docMk/>
            <pc:sldMasterMk cId="3507288810" sldId="2147483660"/>
            <pc:sldLayoutMk cId="3889561069" sldId="2147483668"/>
          </pc:sldLayoutMkLst>
        </pc:sldLayoutChg>
        <pc:sldLayoutChg chg="replId">
          <pc:chgData name="Richard Lewis" userId="S::richard.lewis@herneviewschool.co.uk::4ef11180-ae17-4cc2-a802-12f246883214" providerId="AD" clId="Web-{0D38057F-B3AF-271F-6327-AADCF842D393}" dt="2023-09-24T17:26:22.604" v="2"/>
          <pc:sldLayoutMkLst>
            <pc:docMk/>
            <pc:sldMasterMk cId="3507288810" sldId="2147483660"/>
            <pc:sldLayoutMk cId="1044449306" sldId="2147483669"/>
          </pc:sldLayoutMkLst>
        </pc:sldLayoutChg>
        <pc:sldLayoutChg chg="replId">
          <pc:chgData name="Richard Lewis" userId="S::richard.lewis@herneviewschool.co.uk::4ef11180-ae17-4cc2-a802-12f246883214" providerId="AD" clId="Web-{0D38057F-B3AF-271F-6327-AADCF842D393}" dt="2023-09-24T17:26:22.604" v="2"/>
          <pc:sldLayoutMkLst>
            <pc:docMk/>
            <pc:sldMasterMk cId="3507288810" sldId="2147483660"/>
            <pc:sldLayoutMk cId="3209703163" sldId="2147483670"/>
          </pc:sldLayoutMkLst>
        </pc:sldLayoutChg>
        <pc:sldLayoutChg chg="replId">
          <pc:chgData name="Richard Lewis" userId="S::richard.lewis@herneviewschool.co.uk::4ef11180-ae17-4cc2-a802-12f246883214" providerId="AD" clId="Web-{0D38057F-B3AF-271F-6327-AADCF842D393}" dt="2023-09-24T17:26:22.604" v="2"/>
          <pc:sldLayoutMkLst>
            <pc:docMk/>
            <pc:sldMasterMk cId="3507288810" sldId="2147483660"/>
            <pc:sldLayoutMk cId="1100167712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4710C-FE0A-4DD2-9775-B8CFF2B456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C3AB2D-7384-4098-9758-B1A4D39F91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AC18F-260C-47A1-AD6B-A13A72C38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3521-1A8C-4074-B7AC-501F507738F8}" type="datetimeFigureOut">
              <a:rPr lang="en-GB" smtClean="0"/>
              <a:t>24/09/2023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84056-C98E-43FF-8F3C-62BCE4DF8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34088-8436-4A8F-BE31-28E493D2C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D645-900A-44C1-84D4-0319C78DA8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942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1D52B-FCE6-42D7-B57C-0D57C9DED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E526E1-2F06-4286-B539-9D776B3BE6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0EA8C2-C685-4FF1-89B0-1EE400924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3521-1A8C-4074-B7AC-501F507738F8}" type="datetimeFigureOut">
              <a:rPr lang="en-GB" smtClean="0"/>
              <a:t>24/09/2023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893A2-6E1B-4E62-84BC-CE1ABD78F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91E13-3CC7-4209-B78F-4CC73C135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D645-900A-44C1-84D4-0319C78DA8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70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BC5DEE-551F-4F02-A917-2374A286DA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086E32-DA87-4CBD-BE9A-A34B364D88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5D8BC-301B-4EE2-8B77-685BA66D2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3521-1A8C-4074-B7AC-501F507738F8}" type="datetimeFigureOut">
              <a:rPr lang="en-GB" smtClean="0"/>
              <a:t>24/09/2023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1C652-3709-4D87-B2BC-7F0253FEE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F0E1D-DA1B-4D6C-8B6B-55A92865D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D645-900A-44C1-84D4-0319C78DA8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167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AACCD-40AC-4D48-B141-61470C4B9F3C}" type="datetimeFigureOut">
              <a:rPr lang="en-GB" smtClean="0"/>
              <a:t>24/09/2023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CABE-96B0-406F-9AE1-6C01D0B347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322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AACCD-40AC-4D48-B141-61470C4B9F3C}" type="datetimeFigureOut">
              <a:rPr lang="en-GB" smtClean="0"/>
              <a:t>24/09/2023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CABE-96B0-406F-9AE1-6C01D0B347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7658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AACCD-40AC-4D48-B141-61470C4B9F3C}" type="datetimeFigureOut">
              <a:rPr lang="en-GB" smtClean="0"/>
              <a:t>24/09/2023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CABE-96B0-406F-9AE1-6C01D0B347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9919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AACCD-40AC-4D48-B141-61470C4B9F3C}" type="datetimeFigureOut">
              <a:rPr lang="en-GB" smtClean="0"/>
              <a:t>24/09/2023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CABE-96B0-406F-9AE1-6C01D0B347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1604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AACCD-40AC-4D48-B141-61470C4B9F3C}" type="datetimeFigureOut">
              <a:rPr lang="en-GB" smtClean="0"/>
              <a:t>24/09/2023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CABE-96B0-406F-9AE1-6C01D0B347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2886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AACCD-40AC-4D48-B141-61470C4B9F3C}" type="datetimeFigureOut">
              <a:rPr lang="en-GB" smtClean="0"/>
              <a:t>24/09/2023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CABE-96B0-406F-9AE1-6C01D0B347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1858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AACCD-40AC-4D48-B141-61470C4B9F3C}" type="datetimeFigureOut">
              <a:rPr lang="en-GB" smtClean="0"/>
              <a:t>24/09/2023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CABE-96B0-406F-9AE1-6C01D0B347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793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AACCD-40AC-4D48-B141-61470C4B9F3C}" type="datetimeFigureOut">
              <a:rPr lang="en-GB" smtClean="0"/>
              <a:t>24/09/2023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CABE-96B0-406F-9AE1-6C01D0B347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428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AA5AE-5B26-434B-AF51-2F7BAA114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1E8DF-0940-4B33-9688-7AA30CC89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ACEE4-83B9-4903-8D15-F35EB28E2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3521-1A8C-4074-B7AC-501F507738F8}" type="datetimeFigureOut">
              <a:rPr lang="en-GB" smtClean="0"/>
              <a:t>24/09/2023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9C4F0-7396-465D-98E2-8D7FD4BA5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86C48-859C-4DB6-B3D5-33D58BE06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D645-900A-44C1-84D4-0319C78DA8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1227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AACCD-40AC-4D48-B141-61470C4B9F3C}" type="datetimeFigureOut">
              <a:rPr lang="en-GB" smtClean="0"/>
              <a:t>24/09/2023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CABE-96B0-406F-9AE1-6C01D0B347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90631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AACCD-40AC-4D48-B141-61470C4B9F3C}" type="datetimeFigureOut">
              <a:rPr lang="en-GB" smtClean="0"/>
              <a:t>24/09/2023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CABE-96B0-406F-9AE1-6C01D0B347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5450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AACCD-40AC-4D48-B141-61470C4B9F3C}" type="datetimeFigureOut">
              <a:rPr lang="en-GB" smtClean="0"/>
              <a:t>24/09/2023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CABE-96B0-406F-9AE1-6C01D0B347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705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3F156-FEF1-4EDC-A15D-39EC3F6F4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36A26D-1C14-45CD-B9A7-B46FC488A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572FD-124D-4F65-B89A-D48ACA888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3521-1A8C-4074-B7AC-501F507738F8}" type="datetimeFigureOut">
              <a:rPr lang="en-GB" smtClean="0"/>
              <a:t>24/09/2023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38D79-8DFC-4EF7-906F-B43A93ED3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FEBD96-3F4E-4B07-B247-3DD29805E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D645-900A-44C1-84D4-0319C78DA8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13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FBE75-0861-4984-85AB-F60C3FFA5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4DEE6-8730-4748-A1B9-32A47934F2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7D66F4-E904-41AF-B76D-0151953FD8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514D5A-CDE0-4A01-873E-1D8A63DE7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3521-1A8C-4074-B7AC-501F507738F8}" type="datetimeFigureOut">
              <a:rPr lang="en-GB" smtClean="0"/>
              <a:t>24/09/2023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1E4621-62F1-422A-B959-31229970D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169EB4-E058-42B2-9902-E35856E90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D645-900A-44C1-84D4-0319C78DA8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441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844C1-15E9-4817-AAD1-66A9126C6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B89E1A-3096-4F7E-85EB-D6B18AFC1E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84B6F3-F874-44F6-8CBA-5F1D6D351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50A1D2-FC18-4FED-9A4B-91C2C20864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7B2F2D-EEED-4695-991E-B54565DD74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219821-00D3-4B71-BC72-369E7D6C9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3521-1A8C-4074-B7AC-501F507738F8}" type="datetimeFigureOut">
              <a:rPr lang="en-GB" smtClean="0"/>
              <a:t>24/09/2023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D8A756-76BF-45A2-8A21-15D2BF6A8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7BA1AB-F482-4CA7-B951-C5573B51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D645-900A-44C1-84D4-0319C78DA8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447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01413-27B7-4491-B24A-4CBAD1AEE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968EA7-A4B3-4D33-A5C8-D11B8214E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3521-1A8C-4074-B7AC-501F507738F8}" type="datetimeFigureOut">
              <a:rPr lang="en-GB" smtClean="0"/>
              <a:t>24/09/2023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8F1A5A-45E4-483F-B933-7FC01240A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58B8E7-74DA-4D2C-8C02-15E6C5E3A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D645-900A-44C1-84D4-0319C78DA8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136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B39421-5D54-4C47-8EC0-C1EC73FCE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3521-1A8C-4074-B7AC-501F507738F8}" type="datetimeFigureOut">
              <a:rPr lang="en-GB" smtClean="0"/>
              <a:t>24/09/2023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7F13A8-504B-4582-89AB-4B316A823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2CEE96-F8C9-4A60-9851-081363EFB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D645-900A-44C1-84D4-0319C78DA8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200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3B141-F59B-419D-837D-6920B32DA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F8488-06C4-41B8-8CD6-AFCCAF4B2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710ABC-FAD5-41C9-B612-729CB274B3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A6DDCE-2BF9-4A68-A409-3D96DCED5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3521-1A8C-4074-B7AC-501F507738F8}" type="datetimeFigureOut">
              <a:rPr lang="en-GB" smtClean="0"/>
              <a:t>24/09/2023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183C16-2E8C-4DE2-AF68-C671D1A61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DA554A-CD51-4CFA-929B-F95E72E52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D645-900A-44C1-84D4-0319C78DA8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561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5473D-F537-4A8A-8B17-69F62E3E6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19A677-92C4-4CB7-9E6C-1D4377340F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27E8ED-3856-4A24-B6B1-DE56D1B984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96188B-42D7-437E-8340-0AFA4824F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03521-1A8C-4074-B7AC-501F507738F8}" type="datetimeFigureOut">
              <a:rPr lang="en-GB" smtClean="0"/>
              <a:t>24/09/2023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E0CB35-7429-4CAF-887C-ADDCA468E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F08D80-9F44-45DA-88A0-11B0EF93C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D645-900A-44C1-84D4-0319C78DA8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44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99FD12-28C0-48C2-9DA1-65F4F7362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6365BA-DFDF-4A13-9D7B-B108B7582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761C9-CB6A-49E3-A6F1-A46C4B2BBA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03521-1A8C-4074-B7AC-501F507738F8}" type="datetimeFigureOut">
              <a:rPr lang="en-GB" smtClean="0"/>
              <a:t>24/09/2023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AA10E-A527-47B7-80B8-ED277E144B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075D87-1F0A-4D5B-A1E7-A88359D01E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AD645-900A-44C1-84D4-0319C78DA8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288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AACCD-40AC-4D48-B141-61470C4B9F3C}" type="datetimeFigureOut">
              <a:rPr lang="en-GB" smtClean="0"/>
              <a:t>24/09/2023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8CABE-96B0-406F-9AE1-6C01D0B347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618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1982" y="2477386"/>
            <a:ext cx="9144000" cy="1471760"/>
          </a:xfrm>
        </p:spPr>
        <p:txBody>
          <a:bodyPr>
            <a:normAutofit/>
          </a:bodyPr>
          <a:lstStyle/>
          <a:p>
            <a:r>
              <a:rPr lang="en-GB" sz="50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Herne View Church of England Primary School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9572" y="4165563"/>
            <a:ext cx="9144000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4800" dirty="0">
                <a:solidFill>
                  <a:srgbClr val="00B050"/>
                </a:solidFill>
                <a:latin typeface="Comic Sans MS" panose="030F0702030302020204" pitchFamily="66" charset="0"/>
              </a:rPr>
              <a:t>Year 3 &amp; Year 4</a:t>
            </a:r>
          </a:p>
          <a:p>
            <a:r>
              <a:rPr lang="en-GB" sz="4800" dirty="0">
                <a:solidFill>
                  <a:srgbClr val="00B050"/>
                </a:solidFill>
                <a:latin typeface="Comic Sans MS" panose="030F0702030302020204" pitchFamily="66" charset="0"/>
              </a:rPr>
              <a:t>Knowledge Organisers</a:t>
            </a:r>
            <a:endParaRPr lang="en-GB" sz="4800" dirty="0">
              <a:solidFill>
                <a:srgbClr val="00B050"/>
              </a:solidFill>
              <a:latin typeface="Comic Sans MS" panose="030F0702030302020204" pitchFamily="66" charset="0"/>
              <a:cs typeface="Calibri"/>
            </a:endParaRPr>
          </a:p>
          <a:p>
            <a:r>
              <a:rPr lang="en-GB" sz="4800" dirty="0">
                <a:solidFill>
                  <a:srgbClr val="00B050"/>
                </a:solidFill>
                <a:latin typeface="Comic Sans MS" panose="030F0702030302020204" pitchFamily="66" charset="0"/>
              </a:rPr>
              <a:t>Autumn A 2023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390D57-4F60-42B0-9F14-82A126D67D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0512" y="208553"/>
            <a:ext cx="3990975" cy="2139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573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1970174-5A5C-AA90-9ADB-D86E603122DD}"/>
              </a:ext>
            </a:extLst>
          </p:cNvPr>
          <p:cNvSpPr txBox="1"/>
          <p:nvPr/>
        </p:nvSpPr>
        <p:spPr>
          <a:xfrm>
            <a:off x="215347" y="215348"/>
            <a:ext cx="11661913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4000" dirty="0">
                <a:cs typeface="Calibri" panose="020F0502020204030204"/>
              </a:rPr>
              <a:t>French – Can you greet others and name some colours?</a:t>
            </a:r>
          </a:p>
        </p:txBody>
      </p: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B7CF2E6B-3F65-1E59-D1BB-13990CD1A0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9138" y="921876"/>
            <a:ext cx="6847304" cy="4492877"/>
          </a:xfrm>
          <a:prstGeom prst="rect">
            <a:avLst/>
          </a:prstGeom>
        </p:spPr>
      </p:pic>
      <p:pic>
        <p:nvPicPr>
          <p:cNvPr id="5" name="Picture 4" descr="A close-up of a card&#10;&#10;Description automatically generated">
            <a:extLst>
              <a:ext uri="{FF2B5EF4-FFF2-40B4-BE49-F238E27FC236}">
                <a16:creationId xmlns:a16="http://schemas.microsoft.com/office/drawing/2014/main" id="{33FB279D-9DD2-BB24-51E3-E875AF8BC1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921634"/>
            <a:ext cx="3344778" cy="311641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CDDE1BB-BCB4-F5AD-7A32-3AE4A0E345C5}"/>
              </a:ext>
            </a:extLst>
          </p:cNvPr>
          <p:cNvSpPr txBox="1"/>
          <p:nvPr/>
        </p:nvSpPr>
        <p:spPr>
          <a:xfrm>
            <a:off x="220578" y="4150894"/>
            <a:ext cx="4331367" cy="206210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3200" dirty="0">
                <a:solidFill>
                  <a:srgbClr val="00B0F0"/>
                </a:solidFill>
                <a:latin typeface="Century Gothic"/>
                <a:cs typeface="Calibri"/>
              </a:rPr>
              <a:t>Bleu – blue</a:t>
            </a:r>
            <a:r>
              <a:rPr lang="en-GB" dirty="0">
                <a:solidFill>
                  <a:srgbClr val="00B0F0"/>
                </a:solidFill>
                <a:latin typeface="Century Gothic"/>
                <a:cs typeface="Calibri"/>
              </a:rPr>
              <a:t> </a:t>
            </a:r>
          </a:p>
          <a:p>
            <a:r>
              <a:rPr lang="en-GB" sz="3200" dirty="0">
                <a:latin typeface="Century Gothic"/>
                <a:cs typeface="Calibri"/>
              </a:rPr>
              <a:t>Noir – black</a:t>
            </a:r>
          </a:p>
          <a:p>
            <a:r>
              <a:rPr lang="en-GB" sz="3200" dirty="0">
                <a:solidFill>
                  <a:srgbClr val="FF0000"/>
                </a:solidFill>
                <a:latin typeface="Century Gothic"/>
                <a:cs typeface="Calibri"/>
              </a:rPr>
              <a:t>Rouge – red</a:t>
            </a:r>
            <a:r>
              <a:rPr lang="en-GB" sz="3200" dirty="0">
                <a:solidFill>
                  <a:schemeClr val="bg2"/>
                </a:solidFill>
                <a:latin typeface="Century Gothic"/>
                <a:cs typeface="Calibri"/>
              </a:rPr>
              <a:t> </a:t>
            </a:r>
          </a:p>
          <a:p>
            <a:r>
              <a:rPr lang="en-GB" sz="3200" dirty="0">
                <a:solidFill>
                  <a:schemeClr val="bg2"/>
                </a:solidFill>
                <a:latin typeface="Century Gothic"/>
                <a:cs typeface="Calibri"/>
              </a:rPr>
              <a:t>Blanc - white</a:t>
            </a:r>
          </a:p>
        </p:txBody>
      </p:sp>
    </p:spTree>
    <p:extLst>
      <p:ext uri="{BB962C8B-B14F-4D97-AF65-F5344CB8AC3E}">
        <p14:creationId xmlns:p14="http://schemas.microsoft.com/office/powerpoint/2010/main" val="2637218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0069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05" y="95826"/>
            <a:ext cx="11712956" cy="6660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1879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6427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7954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5346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8017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0591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965074d-5d4a-4713-843a-b38e9692cef3" xsi:nil="true"/>
    <lcf76f155ced4ddcb4097134ff3c332f xmlns="1a804cdb-4f04-4e32-b446-77bba6c8f09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685275E20B594AAEE94642115E31A0" ma:contentTypeVersion="14" ma:contentTypeDescription="Create a new document." ma:contentTypeScope="" ma:versionID="984f51fd8eb79e0b4010cde8e45d322f">
  <xsd:schema xmlns:xsd="http://www.w3.org/2001/XMLSchema" xmlns:xs="http://www.w3.org/2001/XMLSchema" xmlns:p="http://schemas.microsoft.com/office/2006/metadata/properties" xmlns:ns2="1a804cdb-4f04-4e32-b446-77bba6c8f099" xmlns:ns3="b965074d-5d4a-4713-843a-b38e9692cef3" targetNamespace="http://schemas.microsoft.com/office/2006/metadata/properties" ma:root="true" ma:fieldsID="1958949df506571cde68ecced40da5b7" ns2:_="" ns3:_="">
    <xsd:import namespace="1a804cdb-4f04-4e32-b446-77bba6c8f099"/>
    <xsd:import namespace="b965074d-5d4a-4713-843a-b38e9692ce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04cdb-4f04-4e32-b446-77bba6c8f0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654d11b5-9015-4da1-a403-667217e817f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65074d-5d4a-4713-843a-b38e9692cef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5716203f-fcf5-4221-83aa-1bfdf838820a}" ma:internalName="TaxCatchAll" ma:showField="CatchAllData" ma:web="b965074d-5d4a-4713-843a-b38e9692cef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57E6D8-224B-4C20-84BE-5C7547FD09D8}">
  <ds:schemaRefs>
    <ds:schemaRef ds:uri="http://schemas.microsoft.com/office/2006/metadata/properties"/>
    <ds:schemaRef ds:uri="http://schemas.microsoft.com/office/infopath/2007/PartnerControls"/>
    <ds:schemaRef ds:uri="b965074d-5d4a-4713-843a-b38e9692cef3"/>
    <ds:schemaRef ds:uri="1a804cdb-4f04-4e32-b446-77bba6c8f099"/>
  </ds:schemaRefs>
</ds:datastoreItem>
</file>

<file path=customXml/itemProps2.xml><?xml version="1.0" encoding="utf-8"?>
<ds:datastoreItem xmlns:ds="http://schemas.openxmlformats.org/officeDocument/2006/customXml" ds:itemID="{6B1EED64-2C98-4FC5-85D7-D07016E804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633889-6F12-43B5-B6DB-C187A7F606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804cdb-4f04-4e32-b446-77bba6c8f099"/>
    <ds:schemaRef ds:uri="b965074d-5d4a-4713-843a-b38e9692ce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17</Words>
  <Application>Microsoft Office PowerPoint</Application>
  <PresentationFormat>Widescreen</PresentationFormat>
  <Paragraphs>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Office Theme</vt:lpstr>
      <vt:lpstr>Herne View Church of England Primary School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Herne View Church of England Primary School</dc:title>
  <dc:creator>Richard Lewis</dc:creator>
  <cp:lastModifiedBy>Emily Taylor</cp:lastModifiedBy>
  <cp:revision>46</cp:revision>
  <dcterms:created xsi:type="dcterms:W3CDTF">2022-09-15T08:11:49Z</dcterms:created>
  <dcterms:modified xsi:type="dcterms:W3CDTF">2023-09-24T17:27:01Z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0x0101008A685275E20B594AAEE94642115E31A0</vt:lpwstr>
  </property>
  <property fmtid="{D5CDD505-2E9C-101B-9397-08002B2CF9AE}" pid="3" name="MediaServiceImageTags">
    <vt:lpwstr/>
  </property>
</Properties>
</file>